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4"/>
    <p:sldMasterId id="2147483686" r:id="rId5"/>
    <p:sldMasterId id="2147483699" r:id="rId6"/>
    <p:sldMasterId id="2147483725" r:id="rId7"/>
    <p:sldMasterId id="2147483739" r:id="rId8"/>
    <p:sldMasterId id="2147483752" r:id="rId9"/>
    <p:sldMasterId id="2147483766" r:id="rId10"/>
    <p:sldMasterId id="2147483779" r:id="rId11"/>
  </p:sldMasterIdLst>
  <p:notesMasterIdLst>
    <p:notesMasterId r:id="rId14"/>
  </p:notesMasterIdLst>
  <p:handoutMasterIdLst>
    <p:handoutMasterId r:id="rId15"/>
  </p:handoutMasterIdLst>
  <p:sldIdLst>
    <p:sldId id="322" r:id="rId12"/>
    <p:sldId id="323" r:id="rId13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a" initials="a" lastIdx="1" clrIdx="0">
    <p:extLst>
      <p:ext uri="{19B8F6BF-5375-455C-9EA6-DF929625EA0E}">
        <p15:presenceInfo xmlns:p15="http://schemas.microsoft.com/office/powerpoint/2012/main" userId="ange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5"/>
    <a:srgbClr val="EF6B00"/>
    <a:srgbClr val="B3D731"/>
    <a:srgbClr val="C1D82F"/>
    <a:srgbClr val="276BA5"/>
    <a:srgbClr val="003399"/>
    <a:srgbClr val="6A8AB8"/>
    <a:srgbClr val="38A5FF"/>
    <a:srgbClr val="2A76B8"/>
    <a:srgbClr val="349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3979" autoAdjust="0"/>
  </p:normalViewPr>
  <p:slideViewPr>
    <p:cSldViewPr snapToGrid="0">
      <p:cViewPr varScale="1">
        <p:scale>
          <a:sx n="67" d="100"/>
          <a:sy n="67" d="100"/>
        </p:scale>
        <p:origin x="1284" y="3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-16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644"/>
    </p:cViewPr>
  </p:sorterViewPr>
  <p:notesViewPr>
    <p:cSldViewPr snapToGrid="0">
      <p:cViewPr varScale="1">
        <p:scale>
          <a:sx n="64" d="100"/>
          <a:sy n="64" d="100"/>
        </p:scale>
        <p:origin x="3089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Vincent Omar" userId="3ce05980-6fe4-46ac-8a55-476a3641b3d4" providerId="ADAL" clId="{C3267231-AACC-464C-99CD-CE0D155B23CC}"/>
    <pc:docChg chg="modSld">
      <pc:chgData name="Johnson, Vincent Omar" userId="3ce05980-6fe4-46ac-8a55-476a3641b3d4" providerId="ADAL" clId="{C3267231-AACC-464C-99CD-CE0D155B23CC}" dt="2022-12-08T18:38:55.102" v="9" actId="1076"/>
      <pc:docMkLst>
        <pc:docMk/>
      </pc:docMkLst>
      <pc:sldChg chg="addSp modSp mod">
        <pc:chgData name="Johnson, Vincent Omar" userId="3ce05980-6fe4-46ac-8a55-476a3641b3d4" providerId="ADAL" clId="{C3267231-AACC-464C-99CD-CE0D155B23CC}" dt="2022-12-08T18:38:55.102" v="9" actId="1076"/>
        <pc:sldMkLst>
          <pc:docMk/>
          <pc:sldMk cId="0" sldId="322"/>
        </pc:sldMkLst>
        <pc:spChg chg="add mod">
          <ac:chgData name="Johnson, Vincent Omar" userId="3ce05980-6fe4-46ac-8a55-476a3641b3d4" providerId="ADAL" clId="{C3267231-AACC-464C-99CD-CE0D155B23CC}" dt="2022-12-08T18:38:55.102" v="9" actId="1076"/>
          <ac:spMkLst>
            <pc:docMk/>
            <pc:sldMk cId="0" sldId="322"/>
            <ac:spMk id="13" creationId="{FCE73457-33B4-4461-BFC5-DC09EE77612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69424"/>
          </a:xfrm>
          <a:prstGeom prst="rect">
            <a:avLst/>
          </a:prstGeom>
        </p:spPr>
        <p:txBody>
          <a:bodyPr vert="horz" lIns="94205" tIns="47103" rIns="94205" bIns="471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69424"/>
          </a:xfrm>
          <a:prstGeom prst="rect">
            <a:avLst/>
          </a:prstGeom>
        </p:spPr>
        <p:txBody>
          <a:bodyPr vert="horz" lIns="94205" tIns="47103" rIns="94205" bIns="47103" rtlCol="0"/>
          <a:lstStyle>
            <a:lvl1pPr algn="r">
              <a:defRPr sz="1200"/>
            </a:lvl1pPr>
          </a:lstStyle>
          <a:p>
            <a:fld id="{B1BF0792-D51E-4D20-B9F2-E8017433EDF6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4205" tIns="47103" rIns="94205" bIns="471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69424"/>
          </a:xfrm>
          <a:prstGeom prst="rect">
            <a:avLst/>
          </a:prstGeom>
        </p:spPr>
        <p:txBody>
          <a:bodyPr vert="horz" lIns="94205" tIns="47103" rIns="94205" bIns="47103" rtlCol="0" anchor="b"/>
          <a:lstStyle>
            <a:lvl1pPr algn="r">
              <a:defRPr sz="1200"/>
            </a:lvl1pPr>
          </a:lstStyle>
          <a:p>
            <a:fld id="{ADAA58E2-4F79-404A-AB45-84FBE9D9B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92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69424"/>
          </a:xfrm>
          <a:prstGeom prst="rect">
            <a:avLst/>
          </a:prstGeom>
        </p:spPr>
        <p:txBody>
          <a:bodyPr vert="horz" lIns="94205" tIns="47103" rIns="94205" bIns="471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69424"/>
          </a:xfrm>
          <a:prstGeom prst="rect">
            <a:avLst/>
          </a:prstGeom>
        </p:spPr>
        <p:txBody>
          <a:bodyPr vert="horz" lIns="94205" tIns="47103" rIns="94205" bIns="47103" rtlCol="0"/>
          <a:lstStyle>
            <a:lvl1pPr algn="r">
              <a:defRPr sz="1200"/>
            </a:lvl1pPr>
          </a:lstStyle>
          <a:p>
            <a:fld id="{886888E2-5E1A-4576-88BD-4921A53FC978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5" tIns="47103" rIns="94205" bIns="471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5" tIns="47103" rIns="94205" bIns="471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4205" tIns="47103" rIns="94205" bIns="471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69424"/>
          </a:xfrm>
          <a:prstGeom prst="rect">
            <a:avLst/>
          </a:prstGeom>
        </p:spPr>
        <p:txBody>
          <a:bodyPr vert="horz" lIns="94205" tIns="47103" rIns="94205" bIns="47103" rtlCol="0" anchor="b"/>
          <a:lstStyle>
            <a:lvl1pPr algn="r">
              <a:defRPr sz="1200"/>
            </a:lvl1pPr>
          </a:lstStyle>
          <a:p>
            <a:fld id="{1FB6CCD7-D6D7-4670-925E-4206E527D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48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2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8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98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F0D3-AC9B-5C43-AEE7-DD044434B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94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F0D3-AC9B-5C43-AEE7-DD044434B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27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F0D3-AC9B-5C43-AEE7-DD044434B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41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F0D3-AC9B-5C43-AEE7-DD044434B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1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F0D3-AC9B-5C43-AEE7-DD044434B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91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F0D3-AC9B-5C43-AEE7-DD044434B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40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F0D3-AC9B-5C43-AEE7-DD044434B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40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F0D3-AC9B-5C43-AEE7-DD044434B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2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FF892A-C196-47D4-A9ED-785EA304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VISIONS, Inc.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49CFAF-A36A-4F8C-927C-55DD99FB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First Draft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72F34C-5863-4439-8194-351AC264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49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F0D3-AC9B-5C43-AEE7-DD044434B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63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F0D3-AC9B-5C43-AEE7-DD044434B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57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F0D3-AC9B-5C43-AEE7-DD044434B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1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F0D3-AC9B-5C43-AEE7-DD044434B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68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4682-1B8A-2045-9E32-222AC450D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99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4682-1B8A-2045-9E32-222AC450D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51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4682-1B8A-2045-9E32-222AC450D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50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4682-1B8A-2045-9E32-222AC450D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96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4682-1B8A-2045-9E32-222AC450D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97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4682-1B8A-2045-9E32-222AC450D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2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58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4682-1B8A-2045-9E32-222AC450D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14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4682-1B8A-2045-9E32-222AC450D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73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4682-1B8A-2045-9E32-222AC450D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72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4682-1B8A-2045-9E32-222AC450D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78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4682-1B8A-2045-9E32-222AC450D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27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38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44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51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94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81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58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385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07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2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921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231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73163" y="1981200"/>
            <a:ext cx="7772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80B7DD-FDF2-4AA2-8EF7-3CE8AE99703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83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940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423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2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66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558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783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591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35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134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356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083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119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73163" y="1981200"/>
            <a:ext cx="7772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80B7DD-FDF2-4AA2-8EF7-3CE8AE99703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832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2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002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018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201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407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233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818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182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590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914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594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3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377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73163" y="1981200"/>
            <a:ext cx="7772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80B7DD-FDF2-4AA2-8EF7-3CE8AE99703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429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487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296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505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508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045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77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145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037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6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76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026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546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73163" y="1981200"/>
            <a:ext cx="7772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80B7DD-FDF2-4AA2-8EF7-3CE8AE99703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52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445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729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483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303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948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600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VISIONS, Inc.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797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449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983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393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4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6254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r>
              <a:rPr lang="en-US" dirty="0"/>
              <a:t>© VISIONS, Inc.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First 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54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fld id="{D85A2977-1E4E-2F43-9016-C95CA6A8409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gfx-swoosh-green-orange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47219" y="3157293"/>
            <a:ext cx="6858000" cy="5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6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2F0D3-AC9B-5C43-AEE7-DD044434B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9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VISIONS, Inc.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A4682-1B8A-2045-9E32-222AC450D1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5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6254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54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gfx-swoosh-green-orange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47219" y="3157293"/>
            <a:ext cx="6858000" cy="5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2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8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6254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54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gfx-swoosh-green-orange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47219" y="3157293"/>
            <a:ext cx="6858000" cy="5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6254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54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gfx-swoosh-green-orange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47219" y="3157293"/>
            <a:ext cx="6858000" cy="5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5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6254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54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gfx-swoosh-green-orange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47219" y="3157293"/>
            <a:ext cx="6858000" cy="5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6254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VISIONS, Inc.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54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fld id="{D85A2977-1E4E-2F43-9016-C95CA6A84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gfx-swoosh-green-orange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47219" y="3157293"/>
            <a:ext cx="6858000" cy="54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9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CD9CD92-B004-4BD4-8715-BC6DD22C7A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97025" y="148649"/>
            <a:ext cx="6197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559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Feelings As Messengers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9B70CB6-0DDE-4EEC-9AA7-E9F0D32428B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65526" y="1447800"/>
            <a:ext cx="2722274" cy="5410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EF6B00"/>
              </a:buClr>
              <a:buSzPct val="70000"/>
              <a:buFont typeface="Wingdings" charset="2"/>
              <a:buChar char="u"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Sad</a:t>
            </a:r>
          </a:p>
          <a:p>
            <a:pPr marL="1257300" lvl="3" eaLnBrk="1" fontAlgn="auto" hangingPunct="1">
              <a:spcBef>
                <a:spcPts val="0"/>
              </a:spcBef>
              <a:spcAft>
                <a:spcPts val="0"/>
              </a:spcAft>
              <a:buClr>
                <a:srgbClr val="EF6B00"/>
              </a:buClr>
              <a:buSzPct val="125000"/>
              <a:buFont typeface="Arial"/>
              <a:buNone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257300" lvl="3" eaLnBrk="1" fontAlgn="auto" hangingPunct="1">
              <a:spcBef>
                <a:spcPts val="0"/>
              </a:spcBef>
              <a:spcAft>
                <a:spcPts val="0"/>
              </a:spcAft>
              <a:buClr>
                <a:srgbClr val="EF6B00"/>
              </a:buClr>
              <a:buSzPct val="125000"/>
              <a:buFont typeface="Arial"/>
              <a:buNone/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257300" lvl="3" eaLnBrk="1" fontAlgn="auto" hangingPunct="1">
              <a:spcBef>
                <a:spcPts val="0"/>
              </a:spcBef>
              <a:spcAft>
                <a:spcPts val="0"/>
              </a:spcAft>
              <a:buClr>
                <a:srgbClr val="EF6B00"/>
              </a:buClr>
              <a:buSzPct val="125000"/>
              <a:buFont typeface="Arial"/>
              <a:buNone/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EF6B00"/>
              </a:buClr>
              <a:buSzPct val="70000"/>
              <a:buFont typeface="Wingdings" charset="2"/>
              <a:buChar char="u"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Scared</a:t>
            </a:r>
          </a:p>
          <a:p>
            <a:pPr lvl="3" eaLnBrk="1" fontAlgn="auto" hangingPunct="1">
              <a:spcBef>
                <a:spcPts val="0"/>
              </a:spcBef>
              <a:spcAft>
                <a:spcPts val="0"/>
              </a:spcAft>
              <a:buClr>
                <a:srgbClr val="EF6B00"/>
              </a:buClr>
              <a:buSzPct val="125000"/>
              <a:buFont typeface="Wingdings" charset="2"/>
              <a:buChar char="§"/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257300" lvl="3" eaLnBrk="1" fontAlgn="auto" hangingPunct="1">
              <a:spcBef>
                <a:spcPts val="0"/>
              </a:spcBef>
              <a:spcAft>
                <a:spcPts val="0"/>
              </a:spcAft>
              <a:buClr>
                <a:srgbClr val="EF6B00"/>
              </a:buClr>
              <a:buSzPct val="125000"/>
              <a:buFont typeface="Arial"/>
              <a:buNone/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257300" lvl="3" eaLnBrk="1" fontAlgn="auto" hangingPunct="1">
              <a:spcBef>
                <a:spcPts val="0"/>
              </a:spcBef>
              <a:spcAft>
                <a:spcPts val="0"/>
              </a:spcAft>
              <a:buClr>
                <a:srgbClr val="EF6B00"/>
              </a:buClr>
              <a:buSzPct val="125000"/>
              <a:buFont typeface="Arial"/>
              <a:buNone/>
              <a:defRPr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EF6B00"/>
              </a:buClr>
              <a:buSzPct val="70000"/>
              <a:buFont typeface="Wingdings" charset="2"/>
              <a:buChar char="u"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Mad</a:t>
            </a:r>
          </a:p>
          <a:p>
            <a:pPr marL="1257300" lvl="3" eaLnBrk="1" fontAlgn="auto" hangingPunct="1">
              <a:spcBef>
                <a:spcPts val="0"/>
              </a:spcBef>
              <a:spcAft>
                <a:spcPts val="0"/>
              </a:spcAft>
              <a:buClr>
                <a:srgbClr val="EF6B00"/>
              </a:buClr>
              <a:buSzPct val="125000"/>
              <a:buFont typeface="Arial"/>
              <a:buNone/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257300" lvl="3" eaLnBrk="1" fontAlgn="auto" hangingPunct="1">
              <a:spcBef>
                <a:spcPts val="0"/>
              </a:spcBef>
              <a:spcAft>
                <a:spcPts val="0"/>
              </a:spcAft>
              <a:buClr>
                <a:srgbClr val="EF6B00"/>
              </a:buClr>
              <a:buSzPct val="125000"/>
              <a:buFont typeface="Arial"/>
              <a:buNone/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EF6B00"/>
              </a:buClr>
              <a:buSzPct val="70000"/>
              <a:buFont typeface="Wingdings" charset="2"/>
              <a:buChar char="u"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Joyful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EF6B00"/>
              </a:buClr>
              <a:buSzPct val="70000"/>
              <a:buFont typeface="Wingdings" charset="2"/>
              <a:buChar char="u"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Peaceful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EF6B00"/>
              </a:buClr>
              <a:buSzPct val="70000"/>
              <a:buFont typeface="Wingdings" charset="2"/>
              <a:buChar char="u"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Powerful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EF6B00"/>
              </a:buClr>
              <a:buSzPct val="70000"/>
              <a:buFont typeface="Wingdings" charset="2"/>
              <a:buChar char="u"/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EF6B00"/>
              </a:buClr>
              <a:buSzPct val="70000"/>
              <a:buFont typeface="Wingdings" charset="2"/>
              <a:buChar char="u"/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EF6B00"/>
              </a:buClr>
              <a:buSzPct val="70000"/>
              <a:defRPr/>
            </a:pPr>
            <a:r>
              <a:rPr lang="en-US" sz="1200" i="1" dirty="0">
                <a:solidFill>
                  <a:srgbClr val="898989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© VISIONS, Inc. 2015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EF6B00"/>
              </a:buClr>
              <a:buSzPct val="70000"/>
              <a:defRPr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	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B0ADEF7C-ED94-4EEE-B9AD-FD436C5ECC8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76812" y="1526381"/>
            <a:ext cx="3709988" cy="5073074"/>
          </a:xfrm>
          <a:prstGeom prst="rect">
            <a:avLst/>
          </a:prstGeom>
        </p:spPr>
        <p:txBody>
          <a:bodyPr/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There is a </a:t>
            </a: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loss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 need comfort, space and / or support to grieve and let go</a:t>
            </a:r>
          </a:p>
          <a:p>
            <a:pPr marL="457200"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There is </a:t>
            </a: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danger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 need protection, support and / or reassurance</a:t>
            </a:r>
          </a:p>
          <a:p>
            <a:pPr marL="457200"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There is a </a:t>
            </a:r>
            <a:r>
              <a:rPr lang="en-US" sz="20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violation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 need to set limits and / or re-establish boundaries and expectations</a:t>
            </a:r>
          </a:p>
          <a:p>
            <a:pPr marL="457200"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Keep on Keepin’ on!</a:t>
            </a:r>
          </a:p>
          <a:p>
            <a:pPr marL="457200"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629" name="TextBox 2">
            <a:extLst>
              <a:ext uri="{FF2B5EF4-FFF2-40B4-BE49-F238E27FC236}">
                <a16:creationId xmlns:a16="http://schemas.microsoft.com/office/drawing/2014/main" id="{E7B0DC58-0DD7-445A-8544-C57994E2A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1080655"/>
            <a:ext cx="2882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Feeling Families</a:t>
            </a:r>
          </a:p>
        </p:txBody>
      </p:sp>
      <p:sp>
        <p:nvSpPr>
          <p:cNvPr id="26630" name="TextBox 3">
            <a:extLst>
              <a:ext uri="{FF2B5EF4-FFF2-40B4-BE49-F238E27FC236}">
                <a16:creationId xmlns:a16="http://schemas.microsoft.com/office/drawing/2014/main" id="{FDC9E7EA-46E3-4357-803B-92E553A54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361" y="997527"/>
            <a:ext cx="20862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Messages</a:t>
            </a: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1217AA22-58BF-4881-9486-7AC18ECFBE80}"/>
              </a:ext>
            </a:extLst>
          </p:cNvPr>
          <p:cNvSpPr/>
          <p:nvPr/>
        </p:nvSpPr>
        <p:spPr>
          <a:xfrm>
            <a:off x="3467100" y="2030268"/>
            <a:ext cx="1371600" cy="190500"/>
          </a:xfrm>
          <a:prstGeom prst="leftRightArrow">
            <a:avLst/>
          </a:prstGeom>
          <a:solidFill>
            <a:srgbClr val="EF6B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1" name="Left-Right Arrow 20">
            <a:extLst>
              <a:ext uri="{FF2B5EF4-FFF2-40B4-BE49-F238E27FC236}">
                <a16:creationId xmlns:a16="http://schemas.microsoft.com/office/drawing/2014/main" id="{5EB16FC3-6A09-4375-B9B7-7607EBD5CB24}"/>
              </a:ext>
            </a:extLst>
          </p:cNvPr>
          <p:cNvSpPr/>
          <p:nvPr/>
        </p:nvSpPr>
        <p:spPr>
          <a:xfrm>
            <a:off x="3467100" y="3252967"/>
            <a:ext cx="1371600" cy="190500"/>
          </a:xfrm>
          <a:prstGeom prst="leftRightArrow">
            <a:avLst/>
          </a:prstGeom>
          <a:solidFill>
            <a:srgbClr val="EF6B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8DFF9C09-27D6-4ED4-97E3-5B7D61A6AB28}"/>
              </a:ext>
            </a:extLst>
          </p:cNvPr>
          <p:cNvSpPr/>
          <p:nvPr/>
        </p:nvSpPr>
        <p:spPr>
          <a:xfrm>
            <a:off x="3467100" y="4393080"/>
            <a:ext cx="1371600" cy="190500"/>
          </a:xfrm>
          <a:prstGeom prst="leftRightArrow">
            <a:avLst/>
          </a:prstGeom>
          <a:solidFill>
            <a:srgbClr val="EF6B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3" name="Left-Right Arrow 22">
            <a:extLst>
              <a:ext uri="{FF2B5EF4-FFF2-40B4-BE49-F238E27FC236}">
                <a16:creationId xmlns:a16="http://schemas.microsoft.com/office/drawing/2014/main" id="{1385C281-DE2F-4C90-A218-D2AB5420CDCC}"/>
              </a:ext>
            </a:extLst>
          </p:cNvPr>
          <p:cNvSpPr/>
          <p:nvPr/>
        </p:nvSpPr>
        <p:spPr>
          <a:xfrm>
            <a:off x="3605212" y="5915961"/>
            <a:ext cx="1371600" cy="190500"/>
          </a:xfrm>
          <a:prstGeom prst="leftRightArrow">
            <a:avLst/>
          </a:prstGeom>
          <a:solidFill>
            <a:srgbClr val="EF6B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635" name="Slide Number Placeholder 1">
            <a:extLst>
              <a:ext uri="{FF2B5EF4-FFF2-40B4-BE49-F238E27FC236}">
                <a16:creationId xmlns:a16="http://schemas.microsoft.com/office/drawing/2014/main" id="{24A4B36E-B007-4A39-8FFC-615607FC1485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>
          <a:noFill/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DE1BF41-EE70-47C8-BDDC-933BBF923EDA}" type="slidenum">
              <a:rPr lang="en-US" altLang="en-US" sz="1200">
                <a:solidFill>
                  <a:srgbClr val="898989"/>
                </a:solidFill>
                <a:latin typeface="PT Sans" charset="0"/>
                <a:sym typeface="PT Sans" charset="0"/>
              </a:rPr>
              <a:pPr/>
              <a:t>1</a:t>
            </a:fld>
            <a:endParaRPr lang="en-US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E73457-33B4-4461-BFC5-DC09EE776127}"/>
              </a:ext>
            </a:extLst>
          </p:cNvPr>
          <p:cNvSpPr txBox="1"/>
          <p:nvPr/>
        </p:nvSpPr>
        <p:spPr>
          <a:xfrm>
            <a:off x="7299324" y="6550223"/>
            <a:ext cx="18192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0000"/>
                </a:solidFill>
              </a:rPr>
              <a:t>© VISIONS, Inc. 2011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350" y="492440"/>
            <a:ext cx="5945781" cy="5950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2764" y="76942"/>
            <a:ext cx="5067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a typeface="Arial" charset="0"/>
                <a:cs typeface="Arial" charset="0"/>
              </a:rPr>
              <a:t>“The Feeling Wheel”</a:t>
            </a:r>
            <a:br>
              <a:rPr lang="en-US" sz="3200" b="1" dirty="0">
                <a:solidFill>
                  <a:srgbClr val="002060"/>
                </a:solidFill>
                <a:ea typeface="Arial" charset="0"/>
                <a:cs typeface="Arial" charset="0"/>
              </a:rPr>
            </a:b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989117" y="6442502"/>
            <a:ext cx="33112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2060"/>
                </a:solidFill>
                <a:ea typeface="Arial" charset="0"/>
                <a:cs typeface="Arial" charset="0"/>
              </a:rPr>
              <a:t>© Dr. Gloria </a:t>
            </a:r>
            <a:r>
              <a:rPr lang="en-US" sz="1100" b="1" dirty="0" err="1">
                <a:solidFill>
                  <a:srgbClr val="002060"/>
                </a:solidFill>
                <a:ea typeface="Arial" charset="0"/>
                <a:cs typeface="Arial" charset="0"/>
              </a:rPr>
              <a:t>Willcox</a:t>
            </a:r>
            <a:r>
              <a:rPr lang="en-US" sz="1100" b="1" dirty="0">
                <a:solidFill>
                  <a:srgbClr val="002060"/>
                </a:solidFill>
                <a:ea typeface="Arial" charset="0"/>
                <a:cs typeface="Arial" charset="0"/>
              </a:rPr>
              <a:t> – St. </a:t>
            </a:r>
            <a:r>
              <a:rPr lang="en-US" sz="1100" b="1" dirty="0" err="1">
                <a:solidFill>
                  <a:srgbClr val="002060"/>
                </a:solidFill>
                <a:ea typeface="Arial" charset="0"/>
                <a:cs typeface="Arial" charset="0"/>
              </a:rPr>
              <a:t>Lukes</a:t>
            </a:r>
            <a:r>
              <a:rPr lang="en-US" sz="1100" b="1" dirty="0">
                <a:solidFill>
                  <a:srgbClr val="002060"/>
                </a:solidFill>
                <a:ea typeface="Arial" charset="0"/>
                <a:cs typeface="Arial" charset="0"/>
              </a:rPr>
              <a:t>’ </a:t>
            </a:r>
          </a:p>
          <a:p>
            <a:pPr algn="ctr"/>
            <a:r>
              <a:rPr lang="en-US" sz="1100" b="1" dirty="0">
                <a:solidFill>
                  <a:srgbClr val="002060"/>
                </a:solidFill>
                <a:ea typeface="Arial" charset="0"/>
                <a:cs typeface="Arial" charset="0"/>
              </a:rPr>
              <a:t>United Methodist Church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87163905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VISIONS Slides">
      <a:dk1>
        <a:srgbClr val="000000"/>
      </a:dk1>
      <a:lt1>
        <a:srgbClr val="FFFFFF"/>
      </a:lt1>
      <a:dk2>
        <a:srgbClr val="003366"/>
      </a:dk2>
      <a:lt2>
        <a:srgbClr val="FFFFFF"/>
      </a:lt2>
      <a:accent1>
        <a:srgbClr val="005595"/>
      </a:accent1>
      <a:accent2>
        <a:srgbClr val="C1D82F"/>
      </a:accent2>
      <a:accent3>
        <a:srgbClr val="EF6B00"/>
      </a:accent3>
      <a:accent4>
        <a:srgbClr val="1D73B4"/>
      </a:accent4>
      <a:accent5>
        <a:srgbClr val="FFFFFF"/>
      </a:accent5>
      <a:accent6>
        <a:srgbClr val="FFFFFF"/>
      </a:accent6>
      <a:hlink>
        <a:srgbClr val="EF6B00"/>
      </a:hlink>
      <a:folHlink>
        <a:srgbClr val="C1D8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A35B1D5967824A82CF2B682D8E5F9A" ma:contentTypeVersion="14" ma:contentTypeDescription="Create a new document." ma:contentTypeScope="" ma:versionID="220e610cac1d59a07f3be998995f467e">
  <xsd:schema xmlns:xsd="http://www.w3.org/2001/XMLSchema" xmlns:xs="http://www.w3.org/2001/XMLSchema" xmlns:p="http://schemas.microsoft.com/office/2006/metadata/properties" xmlns:ns3="3df4b911-57d9-4cb2-8d83-cd0c8f6f6f84" xmlns:ns4="39522f0e-ed9a-432e-abf3-fc7137a50b43" targetNamespace="http://schemas.microsoft.com/office/2006/metadata/properties" ma:root="true" ma:fieldsID="776f654c0d254a13fccede628b9dbb39" ns3:_="" ns4:_="">
    <xsd:import namespace="3df4b911-57d9-4cb2-8d83-cd0c8f6f6f84"/>
    <xsd:import namespace="39522f0e-ed9a-432e-abf3-fc7137a50b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3:SharedWithDetails" minOccurs="0"/>
                <xsd:element ref="ns3:SharingHintHash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4b911-57d9-4cb2-8d83-cd0c8f6f6f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22f0e-ed9a-432e-abf3-fc7137a50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5AAC82-D7CC-48D9-A5EF-1BF300C566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4E4594-BEEF-4889-BEA0-0C7FD2AD3C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f4b911-57d9-4cb2-8d83-cd0c8f6f6f84"/>
    <ds:schemaRef ds:uri="39522f0e-ed9a-432e-abf3-fc7137a50b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2758AB-9976-41CF-BC0A-799FDA107511}">
  <ds:schemaRefs>
    <ds:schemaRef ds:uri="http://schemas.microsoft.com/office/2006/documentManagement/types"/>
    <ds:schemaRef ds:uri="http://www.w3.org/XML/1998/namespace"/>
    <ds:schemaRef ds:uri="39522f0e-ed9a-432e-abf3-fc7137a50b4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3df4b911-57d9-4cb2-8d83-cd0c8f6f6f84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25385</TotalTime>
  <Words>97</Words>
  <Application>Microsoft Office PowerPoint</Application>
  <PresentationFormat>On-screen Show (4:3)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</vt:i4>
      </vt:variant>
    </vt:vector>
  </HeadingPairs>
  <TitlesOfParts>
    <vt:vector size="15" baseType="lpstr">
      <vt:lpstr>Arial</vt:lpstr>
      <vt:lpstr>Calibri</vt:lpstr>
      <vt:lpstr>Myriad Pro</vt:lpstr>
      <vt:lpstr>PT Sans</vt:lpstr>
      <vt:lpstr>Wingdings</vt:lpstr>
      <vt:lpstr>2_Custom Design</vt:lpstr>
      <vt:lpstr>Custom Design</vt:lpstr>
      <vt:lpstr>1_Custom Design</vt:lpstr>
      <vt:lpstr>3_Custom Design</vt:lpstr>
      <vt:lpstr>4_Custom Design</vt:lpstr>
      <vt:lpstr>5_Custom Design</vt:lpstr>
      <vt:lpstr>6_Custom Design</vt:lpstr>
      <vt:lpstr>7_Custom Design</vt:lpstr>
      <vt:lpstr>Feelings As Messengers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VisionsInc</dc:creator>
  <cp:lastModifiedBy>Johnson, Vincent Omar</cp:lastModifiedBy>
  <cp:revision>798</cp:revision>
  <cp:lastPrinted>2018-08-06T10:52:03Z</cp:lastPrinted>
  <dcterms:created xsi:type="dcterms:W3CDTF">2012-02-02T17:42:18Z</dcterms:created>
  <dcterms:modified xsi:type="dcterms:W3CDTF">2022-12-08T18:39:01Z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0x01010041A35B1D5967824A82CF2B682D8E5F9A</vt:lpwstr>
  </property>
</Properties>
</file>